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608" y="-14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684CCD-D7F8-4B89-AB27-591E5B7C6AB4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A70EFB-4AD1-4086-AC08-CDB4F772BF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684CCD-D7F8-4B89-AB27-591E5B7C6AB4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A70EFB-4AD1-4086-AC08-CDB4F772BF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684CCD-D7F8-4B89-AB27-591E5B7C6AB4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A70EFB-4AD1-4086-AC08-CDB4F772BF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684CCD-D7F8-4B89-AB27-591E5B7C6AB4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A70EFB-4AD1-4086-AC08-CDB4F772BF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684CCD-D7F8-4B89-AB27-591E5B7C6AB4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A70EFB-4AD1-4086-AC08-CDB4F772BF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684CCD-D7F8-4B89-AB27-591E5B7C6AB4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A70EFB-4AD1-4086-AC08-CDB4F772BF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684CCD-D7F8-4B89-AB27-591E5B7C6AB4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A70EFB-4AD1-4086-AC08-CDB4F772BF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684CCD-D7F8-4B89-AB27-591E5B7C6AB4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A70EFB-4AD1-4086-AC08-CDB4F772BF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684CCD-D7F8-4B89-AB27-591E5B7C6AB4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A70EFB-4AD1-4086-AC08-CDB4F772BF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684CCD-D7F8-4B89-AB27-591E5B7C6AB4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A70EFB-4AD1-4086-AC08-CDB4F772BF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684CCD-D7F8-4B89-AB27-591E5B7C6AB4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A70EFB-4AD1-4086-AC08-CDB4F772BFF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1684CCD-D7F8-4B89-AB27-591E5B7C6AB4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FA70EFB-4AD1-4086-AC08-CDB4F772BFF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404664"/>
            <a:ext cx="864096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Муниципальное бюджетное дошкольное образовательное учреждение </a:t>
            </a:r>
          </a:p>
          <a:p>
            <a:pPr indent="449580" algn="ctr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детский сад № 30 «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Гвоздичка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»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 indent="449580" algn="ctr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 indent="449580" algn="ctr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 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 indent="449580" algn="ctr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 indent="449580" algn="ctr">
              <a:spcAft>
                <a:spcPts val="0"/>
              </a:spcAft>
            </a:pP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Мастер-класс 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 indent="449580" algn="ctr">
              <a:spcAft>
                <a:spcPts val="0"/>
              </a:spcAft>
            </a:pP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«Кодирование информации или как создать </a:t>
            </a:r>
            <a:r>
              <a:rPr lang="en-US" sz="32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QR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- коды»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 indent="449580" algn="ctr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 indent="449580">
              <a:spcAft>
                <a:spcPts val="0"/>
              </a:spcAft>
            </a:pP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 indent="449580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 indent="449580" algn="r">
              <a:spcAft>
                <a:spcPts val="0"/>
              </a:spcAft>
              <a:tabLst>
                <a:tab pos="4391025" algn="l"/>
              </a:tabLs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	Разработала: старший воспитатель </a:t>
            </a:r>
          </a:p>
          <a:p>
            <a:pPr indent="449580" algn="r">
              <a:spcAft>
                <a:spcPts val="0"/>
              </a:spcAft>
              <a:tabLst>
                <a:tab pos="4391025" algn="l"/>
              </a:tabLst>
            </a:pPr>
            <a:r>
              <a:rPr lang="ru-RU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Кащеева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Т.В.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 indent="449580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 indent="449580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 indent="449580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 indent="449580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 indent="449580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63840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r="18430" b="21082"/>
          <a:stretch/>
        </p:blipFill>
        <p:spPr bwMode="auto">
          <a:xfrm>
            <a:off x="899592" y="764704"/>
            <a:ext cx="7560840" cy="51845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02614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дпись 6"/>
          <p:cNvSpPr txBox="1"/>
          <p:nvPr/>
        </p:nvSpPr>
        <p:spPr>
          <a:xfrm>
            <a:off x="899592" y="2108720"/>
            <a:ext cx="2016224" cy="72008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effectLst/>
                <a:latin typeface="Times New Roman"/>
                <a:ea typeface="Calibri"/>
                <a:cs typeface="Times New Roman"/>
              </a:rPr>
              <a:t>Стихотворение Морошка</a:t>
            </a:r>
            <a:r>
              <a:rPr lang="ru-RU" sz="1200" dirty="0">
                <a:effectLst/>
                <a:latin typeface="Times New Roman"/>
                <a:ea typeface="Calibri"/>
                <a:cs typeface="Times New Roman"/>
              </a:rPr>
              <a:t>              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94271"/>
            <a:ext cx="2160240" cy="2187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448" r="-245" b="12957"/>
          <a:stretch/>
        </p:blipFill>
        <p:spPr bwMode="auto">
          <a:xfrm>
            <a:off x="3347864" y="526425"/>
            <a:ext cx="2664296" cy="31814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28"/>
          <a:stretch/>
        </p:blipFill>
        <p:spPr bwMode="auto">
          <a:xfrm>
            <a:off x="5220072" y="3068960"/>
            <a:ext cx="3318510" cy="30703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8867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oss\Desktop\Куаркод к картинке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620688"/>
            <a:ext cx="32403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4581128"/>
            <a:ext cx="8208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effectLst/>
                <a:latin typeface="Georgia" panose="02040502050405020303" pitchFamily="18" charset="0"/>
                <a:ea typeface="Calibri"/>
              </a:rPr>
              <a:t>Педагог не должен стоять на месте.</a:t>
            </a:r>
          </a:p>
          <a:p>
            <a:pPr algn="ctr"/>
            <a:endParaRPr lang="ru-RU" sz="2000" b="1" i="1" dirty="0" smtClean="0">
              <a:solidFill>
                <a:srgbClr val="C00000"/>
              </a:solidFill>
              <a:effectLst/>
              <a:latin typeface="Georgia" panose="02040502050405020303" pitchFamily="18" charset="0"/>
              <a:ea typeface="Calibri"/>
            </a:endParaRP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effectLst/>
                <a:latin typeface="Georgia" panose="02040502050405020303" pitchFamily="18" charset="0"/>
                <a:ea typeface="Calibri"/>
              </a:rPr>
              <a:t> Статус педагога возрастает только тогда, 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effectLst/>
                <a:latin typeface="Georgia" panose="02040502050405020303" pitchFamily="18" charset="0"/>
                <a:ea typeface="Calibri"/>
              </a:rPr>
              <a:t>когда</a:t>
            </a:r>
            <a:r>
              <a:rPr lang="ru-RU" sz="2000" b="1" i="1" dirty="0" smtClean="0">
                <a:solidFill>
                  <a:srgbClr val="C00000"/>
                </a:solidFill>
                <a:effectLst/>
                <a:latin typeface="Georgia" panose="02040502050405020303" pitchFamily="18" charset="0"/>
                <a:ea typeface="Calibri"/>
                <a:cs typeface="Times New Roman"/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  <a:effectLst/>
                <a:latin typeface="Georgia" panose="02040502050405020303" pitchFamily="18" charset="0"/>
                <a:ea typeface="Calibri"/>
              </a:rPr>
              <a:t>педагог интересен детям и родителям. </a:t>
            </a:r>
            <a:endParaRPr lang="ru-RU" sz="2000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09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radio-sgom.ru/wp-content/uploads/e/5/6/e56b56ff36b728ac895c5b5e96faaea7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3"/>
          <a:stretch/>
        </p:blipFill>
        <p:spPr bwMode="auto">
          <a:xfrm>
            <a:off x="323528" y="692696"/>
            <a:ext cx="8303784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629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2564" t="9687" r="40385" b="19087"/>
          <a:stretch/>
        </p:blipFill>
        <p:spPr bwMode="auto">
          <a:xfrm>
            <a:off x="961937" y="764704"/>
            <a:ext cx="7056784" cy="53285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61084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21474" t="10255" r="19711" b="24217"/>
          <a:stretch/>
        </p:blipFill>
        <p:spPr bwMode="auto">
          <a:xfrm>
            <a:off x="841082" y="710564"/>
            <a:ext cx="7200800" cy="51125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29865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2287" t="2279" r="2287" b="13674"/>
          <a:stretch/>
        </p:blipFill>
        <p:spPr bwMode="auto">
          <a:xfrm>
            <a:off x="683568" y="764704"/>
            <a:ext cx="7992888" cy="49685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7744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19551" t="8833" r="18910" b="22506"/>
          <a:stretch/>
        </p:blipFill>
        <p:spPr bwMode="auto">
          <a:xfrm>
            <a:off x="755576" y="548680"/>
            <a:ext cx="7632848" cy="54726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46464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17628" t="8832" r="16666" b="28774"/>
          <a:stretch/>
        </p:blipFill>
        <p:spPr bwMode="auto">
          <a:xfrm>
            <a:off x="611560" y="548680"/>
            <a:ext cx="7704856" cy="49685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78123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20994" t="9117" r="19711" b="25355"/>
          <a:stretch/>
        </p:blipFill>
        <p:spPr bwMode="auto">
          <a:xfrm>
            <a:off x="683568" y="692696"/>
            <a:ext cx="7776864" cy="5400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93948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21154" t="8547" r="10256" b="23076"/>
          <a:stretch/>
        </p:blipFill>
        <p:spPr bwMode="auto">
          <a:xfrm>
            <a:off x="683568" y="692696"/>
            <a:ext cx="7776864" cy="52565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445235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</TotalTime>
  <Words>35</Words>
  <Application>Microsoft Office PowerPoint</Application>
  <PresentationFormat>Экран 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Boss</dc:creator>
  <cp:lastModifiedBy>Boss</cp:lastModifiedBy>
  <cp:revision>2</cp:revision>
  <dcterms:created xsi:type="dcterms:W3CDTF">2022-11-24T14:01:32Z</dcterms:created>
  <dcterms:modified xsi:type="dcterms:W3CDTF">2022-11-30T07:15:51Z</dcterms:modified>
</cp:coreProperties>
</file>